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7"/>
  </p:notesMasterIdLst>
  <p:handoutMasterIdLst>
    <p:handoutMasterId r:id="rId8"/>
  </p:handoutMasterIdLst>
  <p:sldIdLst>
    <p:sldId id="351" r:id="rId2"/>
    <p:sldId id="376" r:id="rId3"/>
    <p:sldId id="408" r:id="rId4"/>
    <p:sldId id="410" r:id="rId5"/>
    <p:sldId id="259" r:id="rId6"/>
  </p:sldIdLst>
  <p:sldSz cx="12192000" cy="6858000"/>
  <p:notesSz cx="6735763" cy="9799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15:guide id="1" orient="horz" pos="3087">
          <p15:clr>
            <a:srgbClr val="A4A3A4"/>
          </p15:clr>
        </p15:guide>
        <p15:guide id="2" pos="21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E" initials="M" lastIdx="1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E6E39E"/>
    <a:srgbClr val="DCCEA8"/>
    <a:srgbClr val="FFCCFF"/>
    <a:srgbClr val="ECF391"/>
    <a:srgbClr val="FAFDD9"/>
    <a:srgbClr val="D59D97"/>
    <a:srgbClr val="F14B2F"/>
    <a:srgbClr val="FDEEE3"/>
    <a:srgbClr val="FDED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7" autoAdjust="0"/>
    <p:restoredTop sz="87995" autoAdjust="0"/>
  </p:normalViewPr>
  <p:slideViewPr>
    <p:cSldViewPr snapToGrid="0">
      <p:cViewPr>
        <p:scale>
          <a:sx n="96" d="100"/>
          <a:sy n="96" d="100"/>
        </p:scale>
        <p:origin x="-324" y="39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41" d="100"/>
          <a:sy n="41" d="100"/>
        </p:scale>
        <p:origin x="-2347" y="-77"/>
      </p:cViewPr>
      <p:guideLst>
        <p:guide orient="horz" pos="3087"/>
        <p:guide pos="21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05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14763" y="0"/>
            <a:ext cx="2919412" cy="490538"/>
          </a:xfrm>
          <a:prstGeom prst="rect">
            <a:avLst/>
          </a:prstGeom>
        </p:spPr>
        <p:txBody>
          <a:bodyPr vert="horz" lIns="91440" tIns="45720" rIns="91440" bIns="45720" rtlCol="0"/>
          <a:lstStyle>
            <a:lvl1pPr algn="r">
              <a:defRPr sz="1200"/>
            </a:lvl1pPr>
          </a:lstStyle>
          <a:p>
            <a:fld id="{C4DF0C25-45DB-40A7-9EE6-43FC51374706}" type="datetimeFigureOut">
              <a:rPr lang="en-US" smtClean="0"/>
              <a:pPr/>
              <a:t>3/9/2016</a:t>
            </a:fld>
            <a:endParaRPr lang="en-US" dirty="0"/>
          </a:p>
        </p:txBody>
      </p:sp>
      <p:sp>
        <p:nvSpPr>
          <p:cNvPr id="4" name="Footer Placeholder 3"/>
          <p:cNvSpPr>
            <a:spLocks noGrp="1"/>
          </p:cNvSpPr>
          <p:nvPr>
            <p:ph type="ftr" sz="quarter" idx="2"/>
          </p:nvPr>
        </p:nvSpPr>
        <p:spPr>
          <a:xfrm>
            <a:off x="0" y="9307513"/>
            <a:ext cx="2919413" cy="49053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14763" y="9307513"/>
            <a:ext cx="2919412" cy="490537"/>
          </a:xfrm>
          <a:prstGeom prst="rect">
            <a:avLst/>
          </a:prstGeom>
        </p:spPr>
        <p:txBody>
          <a:bodyPr vert="horz" lIns="91440" tIns="45720" rIns="91440" bIns="45720" rtlCol="0" anchor="b"/>
          <a:lstStyle>
            <a:lvl1pPr algn="r">
              <a:defRPr sz="1200"/>
            </a:lvl1pPr>
          </a:lstStyle>
          <a:p>
            <a:fld id="{829C1D12-6D3E-420A-89A2-A13ED5E85532}" type="slidenum">
              <a:rPr lang="en-US" smtClean="0"/>
              <a:pPr/>
              <a:t>‹#›</a:t>
            </a:fld>
            <a:endParaRPr lang="en-US" dirty="0"/>
          </a:p>
        </p:txBody>
      </p:sp>
    </p:spTree>
    <p:extLst>
      <p:ext uri="{BB962C8B-B14F-4D97-AF65-F5344CB8AC3E}">
        <p14:creationId xmlns:p14="http://schemas.microsoft.com/office/powerpoint/2010/main" val="5575832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168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15373" y="0"/>
            <a:ext cx="2918831" cy="491684"/>
          </a:xfrm>
          <a:prstGeom prst="rect">
            <a:avLst/>
          </a:prstGeom>
        </p:spPr>
        <p:txBody>
          <a:bodyPr vert="horz" lIns="91440" tIns="45720" rIns="91440" bIns="45720" rtlCol="0"/>
          <a:lstStyle>
            <a:lvl1pPr algn="r">
              <a:defRPr sz="1200"/>
            </a:lvl1pPr>
          </a:lstStyle>
          <a:p>
            <a:fld id="{A40A7E98-86E2-489E-9563-555715E97879}" type="datetimeFigureOut">
              <a:rPr lang="en-US" smtClean="0"/>
              <a:pPr/>
              <a:t>3/9/2016</a:t>
            </a:fld>
            <a:endParaRPr lang="en-US" dirty="0"/>
          </a:p>
        </p:txBody>
      </p:sp>
      <p:sp>
        <p:nvSpPr>
          <p:cNvPr id="4" name="Slide Image Placeholder 3"/>
          <p:cNvSpPr>
            <a:spLocks noGrp="1" noRot="1" noChangeAspect="1"/>
          </p:cNvSpPr>
          <p:nvPr>
            <p:ph type="sldImg" idx="2"/>
          </p:nvPr>
        </p:nvSpPr>
        <p:spPr>
          <a:xfrm>
            <a:off x="428625" y="1225550"/>
            <a:ext cx="5878513" cy="33067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577" y="4716076"/>
            <a:ext cx="5388610" cy="385860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07956"/>
            <a:ext cx="2918831" cy="49168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15373" y="9307956"/>
            <a:ext cx="2918831" cy="491683"/>
          </a:xfrm>
          <a:prstGeom prst="rect">
            <a:avLst/>
          </a:prstGeom>
        </p:spPr>
        <p:txBody>
          <a:bodyPr vert="horz" lIns="91440" tIns="45720" rIns="91440" bIns="45720" rtlCol="0" anchor="b"/>
          <a:lstStyle>
            <a:lvl1pPr algn="r">
              <a:defRPr sz="1200"/>
            </a:lvl1pPr>
          </a:lstStyle>
          <a:p>
            <a:fld id="{0AFE70C0-2D95-4D0B-8F92-E71D76D3EF23}" type="slidenum">
              <a:rPr lang="en-US" smtClean="0"/>
              <a:pPr/>
              <a:t>‹#›</a:t>
            </a:fld>
            <a:endParaRPr lang="en-US" dirty="0"/>
          </a:p>
        </p:txBody>
      </p:sp>
    </p:spTree>
    <p:extLst>
      <p:ext uri="{BB962C8B-B14F-4D97-AF65-F5344CB8AC3E}">
        <p14:creationId xmlns:p14="http://schemas.microsoft.com/office/powerpoint/2010/main" val="2332001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0AFE70C0-2D95-4D0B-8F92-E71D76D3EF23}" type="slidenum">
              <a:rPr lang="en-US" smtClean="0"/>
              <a:pPr/>
              <a:t>1</a:t>
            </a:fld>
            <a:endParaRPr lang="en-US" dirty="0"/>
          </a:p>
        </p:txBody>
      </p:sp>
      <p:sp>
        <p:nvSpPr>
          <p:cNvPr id="5" name="Notes Placeholder 4"/>
          <p:cNvSpPr>
            <a:spLocks noGrp="1"/>
          </p:cNvSpPr>
          <p:nvPr>
            <p:ph type="body" sz="quarter" idx="11"/>
          </p:nvPr>
        </p:nvSpPr>
        <p:spPr/>
        <p:txBody>
          <a:bodyPr>
            <a:normAutofit/>
          </a:bodyPr>
          <a:lstStyle/>
          <a:p>
            <a:endParaRPr lang="en-US" dirty="0"/>
          </a:p>
        </p:txBody>
      </p:sp>
    </p:spTree>
    <p:extLst>
      <p:ext uri="{BB962C8B-B14F-4D97-AF65-F5344CB8AC3E}">
        <p14:creationId xmlns:p14="http://schemas.microsoft.com/office/powerpoint/2010/main" val="3303149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0AFE70C0-2D95-4D0B-8F92-E71D76D3EF23}" type="slidenum">
              <a:rPr lang="en-US" smtClean="0"/>
              <a:pPr/>
              <a:t>2</a:t>
            </a:fld>
            <a:endParaRPr lang="en-US" dirty="0"/>
          </a:p>
        </p:txBody>
      </p:sp>
      <p:sp>
        <p:nvSpPr>
          <p:cNvPr id="5" name="Notes Placeholder 4"/>
          <p:cNvSpPr>
            <a:spLocks noGrp="1"/>
          </p:cNvSpPr>
          <p:nvPr>
            <p:ph type="body" sz="quarter" idx="11"/>
          </p:nvPr>
        </p:nvSpPr>
        <p:spPr/>
        <p:txBody>
          <a:bodyPr>
            <a:normAutofit/>
          </a:bodyPr>
          <a:lstStyle/>
          <a:p>
            <a:endParaRPr lang="en-US" dirty="0"/>
          </a:p>
        </p:txBody>
      </p:sp>
    </p:spTree>
    <p:extLst>
      <p:ext uri="{BB962C8B-B14F-4D97-AF65-F5344CB8AC3E}">
        <p14:creationId xmlns:p14="http://schemas.microsoft.com/office/powerpoint/2010/main" val="3303149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0AFE70C0-2D95-4D0B-8F92-E71D76D3EF23}" type="slidenum">
              <a:rPr lang="en-US" smtClean="0"/>
              <a:pPr/>
              <a:t>3</a:t>
            </a:fld>
            <a:endParaRPr lang="en-US" dirty="0"/>
          </a:p>
        </p:txBody>
      </p:sp>
      <p:sp>
        <p:nvSpPr>
          <p:cNvPr id="5" name="Notes Placeholder 4"/>
          <p:cNvSpPr>
            <a:spLocks noGrp="1"/>
          </p:cNvSpPr>
          <p:nvPr>
            <p:ph type="body" sz="quarter" idx="11"/>
          </p:nvPr>
        </p:nvSpPr>
        <p:spPr/>
        <p:txBody>
          <a:bodyPr>
            <a:normAutofit/>
          </a:bodyPr>
          <a:lstStyle/>
          <a:p>
            <a:endParaRPr lang="en-US" dirty="0"/>
          </a:p>
        </p:txBody>
      </p:sp>
    </p:spTree>
    <p:extLst>
      <p:ext uri="{BB962C8B-B14F-4D97-AF65-F5344CB8AC3E}">
        <p14:creationId xmlns:p14="http://schemas.microsoft.com/office/powerpoint/2010/main" val="3303149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0AFE70C0-2D95-4D0B-8F92-E71D76D3EF23}" type="slidenum">
              <a:rPr lang="en-US" smtClean="0"/>
              <a:pPr/>
              <a:t>4</a:t>
            </a:fld>
            <a:endParaRPr lang="en-US" dirty="0"/>
          </a:p>
        </p:txBody>
      </p:sp>
      <p:sp>
        <p:nvSpPr>
          <p:cNvPr id="5" name="Notes Placeholder 4"/>
          <p:cNvSpPr>
            <a:spLocks noGrp="1"/>
          </p:cNvSpPr>
          <p:nvPr>
            <p:ph type="body" sz="quarter" idx="11"/>
          </p:nvPr>
        </p:nvSpPr>
        <p:spPr/>
        <p:txBody>
          <a:bodyPr>
            <a:normAutofit/>
          </a:bodyPr>
          <a:lstStyle/>
          <a:p>
            <a:endParaRPr lang="en-US" dirty="0"/>
          </a:p>
        </p:txBody>
      </p:sp>
    </p:spTree>
    <p:extLst>
      <p:ext uri="{BB962C8B-B14F-4D97-AF65-F5344CB8AC3E}">
        <p14:creationId xmlns:p14="http://schemas.microsoft.com/office/powerpoint/2010/main" val="33031492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0AFE70C0-2D95-4D0B-8F92-E71D76D3EF23}" type="slidenum">
              <a:rPr lang="en-US" smtClean="0"/>
              <a:pPr/>
              <a:t>5</a:t>
            </a:fld>
            <a:endParaRPr lang="en-US" dirty="0"/>
          </a:p>
        </p:txBody>
      </p:sp>
      <p:sp>
        <p:nvSpPr>
          <p:cNvPr id="5" name="Notes Placeholder 4"/>
          <p:cNvSpPr>
            <a:spLocks noGrp="1"/>
          </p:cNvSpPr>
          <p:nvPr>
            <p:ph type="body" sz="quarter" idx="11"/>
          </p:nvPr>
        </p:nvSpPr>
        <p:spPr/>
        <p:txBody>
          <a:bodyPr>
            <a:normAutofit/>
          </a:bodyPr>
          <a:lstStyle/>
          <a:p>
            <a:endParaRPr lang="en-US" dirty="0"/>
          </a:p>
        </p:txBody>
      </p:sp>
    </p:spTree>
    <p:extLst>
      <p:ext uri="{BB962C8B-B14F-4D97-AF65-F5344CB8AC3E}">
        <p14:creationId xmlns:p14="http://schemas.microsoft.com/office/powerpoint/2010/main" val="3513937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BE2C08-9FDC-4AD2-A0B7-7739A0140020}" type="datetime1">
              <a:rPr lang="en-US" smtClean="0"/>
              <a:pPr/>
              <a:t>3/9/2016</a:t>
            </a:fld>
            <a:endParaRPr lang="en-US" dirty="0"/>
          </a:p>
        </p:txBody>
      </p:sp>
      <p:sp>
        <p:nvSpPr>
          <p:cNvPr id="5" name="Footer Placeholder 4"/>
          <p:cNvSpPr>
            <a:spLocks noGrp="1"/>
          </p:cNvSpPr>
          <p:nvPr>
            <p:ph type="ftr" sz="quarter" idx="11"/>
          </p:nvPr>
        </p:nvSpPr>
        <p:spPr/>
        <p:txBody>
          <a:bodyPr/>
          <a:lstStyle/>
          <a:p>
            <a:r>
              <a:rPr lang="en-US" dirty="0" smtClean="0"/>
              <a:t> Draft of Constitutional Amendment 2013</a:t>
            </a:r>
            <a:endParaRPr lang="en-US" dirty="0"/>
          </a:p>
        </p:txBody>
      </p:sp>
      <p:sp>
        <p:nvSpPr>
          <p:cNvPr id="6" name="Slide Number Placeholder 5"/>
          <p:cNvSpPr>
            <a:spLocks noGrp="1"/>
          </p:cNvSpPr>
          <p:nvPr>
            <p:ph type="sldNum" sz="quarter" idx="12"/>
          </p:nvPr>
        </p:nvSpPr>
        <p:spPr/>
        <p:txBody>
          <a:bodyPr/>
          <a:lstStyle/>
          <a:p>
            <a:fld id="{25427ADE-9606-42DE-A72A-75700A7DAD2F}" type="slidenum">
              <a:rPr lang="en-US" smtClean="0"/>
              <a:pPr/>
              <a:t>‹#›</a:t>
            </a:fld>
            <a:endParaRPr lang="en-US" dirty="0"/>
          </a:p>
        </p:txBody>
      </p:sp>
    </p:spTree>
    <p:extLst>
      <p:ext uri="{BB962C8B-B14F-4D97-AF65-F5344CB8AC3E}">
        <p14:creationId xmlns:p14="http://schemas.microsoft.com/office/powerpoint/2010/main" val="39994808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A9ED6F-8E8C-44BC-A6CA-840F5922D507}" type="datetime1">
              <a:rPr lang="en-US" smtClean="0"/>
              <a:pPr/>
              <a:t>3/9/2016</a:t>
            </a:fld>
            <a:endParaRPr lang="en-US" dirty="0"/>
          </a:p>
        </p:txBody>
      </p:sp>
      <p:sp>
        <p:nvSpPr>
          <p:cNvPr id="5" name="Footer Placeholder 4"/>
          <p:cNvSpPr>
            <a:spLocks noGrp="1"/>
          </p:cNvSpPr>
          <p:nvPr>
            <p:ph type="ftr" sz="quarter" idx="11"/>
          </p:nvPr>
        </p:nvSpPr>
        <p:spPr/>
        <p:txBody>
          <a:bodyPr/>
          <a:lstStyle/>
          <a:p>
            <a:r>
              <a:rPr lang="en-US" dirty="0" smtClean="0"/>
              <a:t> Draft of Constitutional Amendment 2013</a:t>
            </a:r>
            <a:endParaRPr lang="en-US" dirty="0"/>
          </a:p>
        </p:txBody>
      </p:sp>
      <p:sp>
        <p:nvSpPr>
          <p:cNvPr id="6" name="Slide Number Placeholder 5"/>
          <p:cNvSpPr>
            <a:spLocks noGrp="1"/>
          </p:cNvSpPr>
          <p:nvPr>
            <p:ph type="sldNum" sz="quarter" idx="12"/>
          </p:nvPr>
        </p:nvSpPr>
        <p:spPr/>
        <p:txBody>
          <a:bodyPr/>
          <a:lstStyle/>
          <a:p>
            <a:fld id="{25427ADE-9606-42DE-A72A-75700A7DAD2F}" type="slidenum">
              <a:rPr lang="en-US" smtClean="0"/>
              <a:pPr/>
              <a:t>‹#›</a:t>
            </a:fld>
            <a:endParaRPr lang="en-US" dirty="0"/>
          </a:p>
        </p:txBody>
      </p:sp>
    </p:spTree>
    <p:extLst>
      <p:ext uri="{BB962C8B-B14F-4D97-AF65-F5344CB8AC3E}">
        <p14:creationId xmlns:p14="http://schemas.microsoft.com/office/powerpoint/2010/main" val="240488888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93B21F-9B03-42F1-8680-4E69B53E38B2}" type="datetime1">
              <a:rPr lang="en-US" smtClean="0"/>
              <a:pPr/>
              <a:t>3/9/2016</a:t>
            </a:fld>
            <a:endParaRPr lang="en-US" dirty="0"/>
          </a:p>
        </p:txBody>
      </p:sp>
      <p:sp>
        <p:nvSpPr>
          <p:cNvPr id="5" name="Footer Placeholder 4"/>
          <p:cNvSpPr>
            <a:spLocks noGrp="1"/>
          </p:cNvSpPr>
          <p:nvPr>
            <p:ph type="ftr" sz="quarter" idx="11"/>
          </p:nvPr>
        </p:nvSpPr>
        <p:spPr/>
        <p:txBody>
          <a:bodyPr/>
          <a:lstStyle/>
          <a:p>
            <a:r>
              <a:rPr lang="en-US" dirty="0" smtClean="0"/>
              <a:t> Draft of Constitutional Amendment 2013</a:t>
            </a:r>
            <a:endParaRPr lang="en-US" dirty="0"/>
          </a:p>
        </p:txBody>
      </p:sp>
      <p:sp>
        <p:nvSpPr>
          <p:cNvPr id="6" name="Slide Number Placeholder 5"/>
          <p:cNvSpPr>
            <a:spLocks noGrp="1"/>
          </p:cNvSpPr>
          <p:nvPr>
            <p:ph type="sldNum" sz="quarter" idx="12"/>
          </p:nvPr>
        </p:nvSpPr>
        <p:spPr/>
        <p:txBody>
          <a:bodyPr/>
          <a:lstStyle/>
          <a:p>
            <a:fld id="{25427ADE-9606-42DE-A72A-75700A7DAD2F}" type="slidenum">
              <a:rPr lang="en-US" smtClean="0"/>
              <a:pPr/>
              <a:t>‹#›</a:t>
            </a:fld>
            <a:endParaRPr lang="en-US" dirty="0"/>
          </a:p>
        </p:txBody>
      </p:sp>
    </p:spTree>
    <p:extLst>
      <p:ext uri="{BB962C8B-B14F-4D97-AF65-F5344CB8AC3E}">
        <p14:creationId xmlns:p14="http://schemas.microsoft.com/office/powerpoint/2010/main" val="108530733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0C4BD9-ED4C-4B42-AAB5-5C4888FFDEDA}" type="datetime1">
              <a:rPr lang="en-US" smtClean="0"/>
              <a:pPr/>
              <a:t>3/9/2016</a:t>
            </a:fld>
            <a:endParaRPr lang="en-US" dirty="0"/>
          </a:p>
        </p:txBody>
      </p:sp>
      <p:sp>
        <p:nvSpPr>
          <p:cNvPr id="5" name="Footer Placeholder 4"/>
          <p:cNvSpPr>
            <a:spLocks noGrp="1"/>
          </p:cNvSpPr>
          <p:nvPr>
            <p:ph type="ftr" sz="quarter" idx="11"/>
          </p:nvPr>
        </p:nvSpPr>
        <p:spPr/>
        <p:txBody>
          <a:bodyPr/>
          <a:lstStyle/>
          <a:p>
            <a:r>
              <a:rPr lang="en-US" dirty="0" smtClean="0"/>
              <a:t> Draft of Constitutional Amendment 2013</a:t>
            </a:r>
            <a:endParaRPr lang="en-US" dirty="0"/>
          </a:p>
        </p:txBody>
      </p:sp>
      <p:sp>
        <p:nvSpPr>
          <p:cNvPr id="6" name="Slide Number Placeholder 5"/>
          <p:cNvSpPr>
            <a:spLocks noGrp="1"/>
          </p:cNvSpPr>
          <p:nvPr>
            <p:ph type="sldNum" sz="quarter" idx="12"/>
          </p:nvPr>
        </p:nvSpPr>
        <p:spPr/>
        <p:txBody>
          <a:bodyPr/>
          <a:lstStyle/>
          <a:p>
            <a:fld id="{25427ADE-9606-42DE-A72A-75700A7DAD2F}" type="slidenum">
              <a:rPr lang="en-US" smtClean="0"/>
              <a:pPr/>
              <a:t>‹#›</a:t>
            </a:fld>
            <a:endParaRPr lang="en-US" dirty="0"/>
          </a:p>
        </p:txBody>
      </p:sp>
    </p:spTree>
    <p:extLst>
      <p:ext uri="{BB962C8B-B14F-4D97-AF65-F5344CB8AC3E}">
        <p14:creationId xmlns:p14="http://schemas.microsoft.com/office/powerpoint/2010/main" val="2372683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62262"/>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FFF2F4-31CF-45EB-9AA6-109B52290270}" type="datetime1">
              <a:rPr lang="en-US" smtClean="0"/>
              <a:pPr/>
              <a:t>3/9/2016</a:t>
            </a:fld>
            <a:endParaRPr lang="en-US" dirty="0"/>
          </a:p>
        </p:txBody>
      </p:sp>
      <p:sp>
        <p:nvSpPr>
          <p:cNvPr id="5" name="Footer Placeholder 4"/>
          <p:cNvSpPr>
            <a:spLocks noGrp="1"/>
          </p:cNvSpPr>
          <p:nvPr>
            <p:ph type="ftr" sz="quarter" idx="11"/>
          </p:nvPr>
        </p:nvSpPr>
        <p:spPr/>
        <p:txBody>
          <a:bodyPr/>
          <a:lstStyle/>
          <a:p>
            <a:r>
              <a:rPr lang="en-US" dirty="0" smtClean="0"/>
              <a:t> Draft of Constitutional Amendment 2013</a:t>
            </a:r>
            <a:endParaRPr lang="en-US" dirty="0"/>
          </a:p>
        </p:txBody>
      </p:sp>
      <p:sp>
        <p:nvSpPr>
          <p:cNvPr id="6" name="Slide Number Placeholder 5"/>
          <p:cNvSpPr>
            <a:spLocks noGrp="1"/>
          </p:cNvSpPr>
          <p:nvPr>
            <p:ph type="sldNum" sz="quarter" idx="12"/>
          </p:nvPr>
        </p:nvSpPr>
        <p:spPr/>
        <p:txBody>
          <a:bodyPr/>
          <a:lstStyle/>
          <a:p>
            <a:fld id="{25427ADE-9606-42DE-A72A-75700A7DAD2F}" type="slidenum">
              <a:rPr lang="en-US" smtClean="0"/>
              <a:pPr/>
              <a:t>‹#›</a:t>
            </a:fld>
            <a:endParaRPr lang="en-US" dirty="0"/>
          </a:p>
        </p:txBody>
      </p:sp>
    </p:spTree>
    <p:extLst>
      <p:ext uri="{BB962C8B-B14F-4D97-AF65-F5344CB8AC3E}">
        <p14:creationId xmlns:p14="http://schemas.microsoft.com/office/powerpoint/2010/main" val="290817293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68D16B-0F2A-4E40-8D94-29EB4DE7BB6B}" type="datetime1">
              <a:rPr lang="en-US" smtClean="0"/>
              <a:pPr/>
              <a:t>3/9/2016</a:t>
            </a:fld>
            <a:endParaRPr lang="en-US" dirty="0"/>
          </a:p>
        </p:txBody>
      </p:sp>
      <p:sp>
        <p:nvSpPr>
          <p:cNvPr id="6" name="Footer Placeholder 5"/>
          <p:cNvSpPr>
            <a:spLocks noGrp="1"/>
          </p:cNvSpPr>
          <p:nvPr>
            <p:ph type="ftr" sz="quarter" idx="11"/>
          </p:nvPr>
        </p:nvSpPr>
        <p:spPr/>
        <p:txBody>
          <a:bodyPr/>
          <a:lstStyle/>
          <a:p>
            <a:r>
              <a:rPr lang="en-US" dirty="0" smtClean="0"/>
              <a:t> Draft of Constitutional Amendment 2013</a:t>
            </a:r>
            <a:endParaRPr lang="en-US" dirty="0"/>
          </a:p>
        </p:txBody>
      </p:sp>
      <p:sp>
        <p:nvSpPr>
          <p:cNvPr id="7" name="Slide Number Placeholder 6"/>
          <p:cNvSpPr>
            <a:spLocks noGrp="1"/>
          </p:cNvSpPr>
          <p:nvPr>
            <p:ph type="sldNum" sz="quarter" idx="12"/>
          </p:nvPr>
        </p:nvSpPr>
        <p:spPr/>
        <p:txBody>
          <a:bodyPr/>
          <a:lstStyle/>
          <a:p>
            <a:fld id="{25427ADE-9606-42DE-A72A-75700A7DAD2F}" type="slidenum">
              <a:rPr lang="en-US" smtClean="0"/>
              <a:pPr/>
              <a:t>‹#›</a:t>
            </a:fld>
            <a:endParaRPr lang="en-US" dirty="0"/>
          </a:p>
        </p:txBody>
      </p:sp>
    </p:spTree>
    <p:extLst>
      <p:ext uri="{BB962C8B-B14F-4D97-AF65-F5344CB8AC3E}">
        <p14:creationId xmlns:p14="http://schemas.microsoft.com/office/powerpoint/2010/main" val="422481359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1850" y="274638"/>
            <a:ext cx="10515600" cy="114300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1850"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1850" y="2193925"/>
            <a:ext cx="515620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89663"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9663" y="2193925"/>
            <a:ext cx="5157787"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CCD0F7-79FD-4AE9-BA67-336464FA8AC9}" type="datetime1">
              <a:rPr lang="en-US" smtClean="0"/>
              <a:pPr/>
              <a:t>3/9/2016</a:t>
            </a:fld>
            <a:endParaRPr lang="en-US" dirty="0"/>
          </a:p>
        </p:txBody>
      </p:sp>
      <p:sp>
        <p:nvSpPr>
          <p:cNvPr id="8" name="Footer Placeholder 7"/>
          <p:cNvSpPr>
            <a:spLocks noGrp="1"/>
          </p:cNvSpPr>
          <p:nvPr>
            <p:ph type="ftr" sz="quarter" idx="11"/>
          </p:nvPr>
        </p:nvSpPr>
        <p:spPr/>
        <p:txBody>
          <a:bodyPr/>
          <a:lstStyle/>
          <a:p>
            <a:r>
              <a:rPr lang="en-US" dirty="0" smtClean="0"/>
              <a:t> Draft of Constitutional Amendment 2013</a:t>
            </a:r>
            <a:endParaRPr lang="en-US" dirty="0"/>
          </a:p>
        </p:txBody>
      </p:sp>
      <p:sp>
        <p:nvSpPr>
          <p:cNvPr id="9" name="Slide Number Placeholder 8"/>
          <p:cNvSpPr>
            <a:spLocks noGrp="1"/>
          </p:cNvSpPr>
          <p:nvPr>
            <p:ph type="sldNum" sz="quarter" idx="12"/>
          </p:nvPr>
        </p:nvSpPr>
        <p:spPr/>
        <p:txBody>
          <a:bodyPr/>
          <a:lstStyle/>
          <a:p>
            <a:fld id="{25427ADE-9606-42DE-A72A-75700A7DAD2F}" type="slidenum">
              <a:rPr lang="en-US" smtClean="0"/>
              <a:pPr/>
              <a:t>‹#›</a:t>
            </a:fld>
            <a:endParaRPr lang="en-US" dirty="0"/>
          </a:p>
        </p:txBody>
      </p:sp>
    </p:spTree>
    <p:extLst>
      <p:ext uri="{BB962C8B-B14F-4D97-AF65-F5344CB8AC3E}">
        <p14:creationId xmlns:p14="http://schemas.microsoft.com/office/powerpoint/2010/main" val="3664533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658586-EC8B-49B7-B373-A6E8C3DB63CD}" type="datetime1">
              <a:rPr lang="en-US" smtClean="0"/>
              <a:pPr/>
              <a:t>3/9/2016</a:t>
            </a:fld>
            <a:endParaRPr lang="en-US" dirty="0"/>
          </a:p>
        </p:txBody>
      </p:sp>
      <p:sp>
        <p:nvSpPr>
          <p:cNvPr id="4" name="Footer Placeholder 3"/>
          <p:cNvSpPr>
            <a:spLocks noGrp="1"/>
          </p:cNvSpPr>
          <p:nvPr>
            <p:ph type="ftr" sz="quarter" idx="11"/>
          </p:nvPr>
        </p:nvSpPr>
        <p:spPr/>
        <p:txBody>
          <a:bodyPr/>
          <a:lstStyle/>
          <a:p>
            <a:r>
              <a:rPr lang="en-US" dirty="0" smtClean="0"/>
              <a:t> Draft of Constitutional Amendment 2013</a:t>
            </a:r>
            <a:endParaRPr lang="en-US" dirty="0"/>
          </a:p>
        </p:txBody>
      </p:sp>
      <p:sp>
        <p:nvSpPr>
          <p:cNvPr id="5" name="Slide Number Placeholder 4"/>
          <p:cNvSpPr>
            <a:spLocks noGrp="1"/>
          </p:cNvSpPr>
          <p:nvPr>
            <p:ph type="sldNum" sz="quarter" idx="12"/>
          </p:nvPr>
        </p:nvSpPr>
        <p:spPr/>
        <p:txBody>
          <a:bodyPr/>
          <a:lstStyle/>
          <a:p>
            <a:fld id="{25427ADE-9606-42DE-A72A-75700A7DAD2F}" type="slidenum">
              <a:rPr lang="en-US" smtClean="0"/>
              <a:pPr/>
              <a:t>‹#›</a:t>
            </a:fld>
            <a:endParaRPr lang="en-US" dirty="0"/>
          </a:p>
        </p:txBody>
      </p:sp>
    </p:spTree>
    <p:extLst>
      <p:ext uri="{BB962C8B-B14F-4D97-AF65-F5344CB8AC3E}">
        <p14:creationId xmlns:p14="http://schemas.microsoft.com/office/powerpoint/2010/main" val="152200505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BB4D7C-7845-4E6F-97E3-B9DB63C5EE32}" type="datetime1">
              <a:rPr lang="en-US" smtClean="0"/>
              <a:pPr/>
              <a:t>3/9/2016</a:t>
            </a:fld>
            <a:endParaRPr lang="en-US" dirty="0"/>
          </a:p>
        </p:txBody>
      </p:sp>
      <p:sp>
        <p:nvSpPr>
          <p:cNvPr id="3" name="Footer Placeholder 2"/>
          <p:cNvSpPr>
            <a:spLocks noGrp="1"/>
          </p:cNvSpPr>
          <p:nvPr>
            <p:ph type="ftr" sz="quarter" idx="11"/>
          </p:nvPr>
        </p:nvSpPr>
        <p:spPr/>
        <p:txBody>
          <a:bodyPr/>
          <a:lstStyle/>
          <a:p>
            <a:r>
              <a:rPr lang="en-US" dirty="0" smtClean="0"/>
              <a:t> Draft of Constitutional Amendment 2013</a:t>
            </a:r>
            <a:endParaRPr lang="en-US" dirty="0"/>
          </a:p>
        </p:txBody>
      </p:sp>
      <p:sp>
        <p:nvSpPr>
          <p:cNvPr id="4" name="Slide Number Placeholder 3"/>
          <p:cNvSpPr>
            <a:spLocks noGrp="1"/>
          </p:cNvSpPr>
          <p:nvPr>
            <p:ph type="sldNum" sz="quarter" idx="12"/>
          </p:nvPr>
        </p:nvSpPr>
        <p:spPr/>
        <p:txBody>
          <a:bodyPr/>
          <a:lstStyle/>
          <a:p>
            <a:fld id="{25427ADE-9606-42DE-A72A-75700A7DAD2F}" type="slidenum">
              <a:rPr lang="en-US" smtClean="0"/>
              <a:pPr/>
              <a:t>‹#›</a:t>
            </a:fld>
            <a:endParaRPr lang="en-US" dirty="0"/>
          </a:p>
        </p:txBody>
      </p:sp>
    </p:spTree>
    <p:extLst>
      <p:ext uri="{BB962C8B-B14F-4D97-AF65-F5344CB8AC3E}">
        <p14:creationId xmlns:p14="http://schemas.microsoft.com/office/powerpoint/2010/main" val="275091138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837B88-4E91-445A-8FC7-C80EB80ACDA7}" type="datetime1">
              <a:rPr lang="en-US" smtClean="0"/>
              <a:pPr/>
              <a:t>3/9/2016</a:t>
            </a:fld>
            <a:endParaRPr lang="en-US" dirty="0"/>
          </a:p>
        </p:txBody>
      </p:sp>
      <p:sp>
        <p:nvSpPr>
          <p:cNvPr id="6" name="Footer Placeholder 5"/>
          <p:cNvSpPr>
            <a:spLocks noGrp="1"/>
          </p:cNvSpPr>
          <p:nvPr>
            <p:ph type="ftr" sz="quarter" idx="11"/>
          </p:nvPr>
        </p:nvSpPr>
        <p:spPr/>
        <p:txBody>
          <a:bodyPr/>
          <a:lstStyle/>
          <a:p>
            <a:r>
              <a:rPr lang="en-US" dirty="0" smtClean="0"/>
              <a:t> Draft of Constitutional Amendment 2013</a:t>
            </a:r>
            <a:endParaRPr lang="en-US" dirty="0"/>
          </a:p>
        </p:txBody>
      </p:sp>
      <p:sp>
        <p:nvSpPr>
          <p:cNvPr id="7" name="Slide Number Placeholder 6"/>
          <p:cNvSpPr>
            <a:spLocks noGrp="1"/>
          </p:cNvSpPr>
          <p:nvPr>
            <p:ph type="sldNum" sz="quarter" idx="12"/>
          </p:nvPr>
        </p:nvSpPr>
        <p:spPr/>
        <p:txBody>
          <a:bodyPr/>
          <a:lstStyle/>
          <a:p>
            <a:fld id="{25427ADE-9606-42DE-A72A-75700A7DAD2F}" type="slidenum">
              <a:rPr lang="en-US" smtClean="0"/>
              <a:pPr/>
              <a:t>‹#›</a:t>
            </a:fld>
            <a:endParaRPr lang="en-US" dirty="0"/>
          </a:p>
        </p:txBody>
      </p:sp>
    </p:spTree>
    <p:extLst>
      <p:ext uri="{BB962C8B-B14F-4D97-AF65-F5344CB8AC3E}">
        <p14:creationId xmlns:p14="http://schemas.microsoft.com/office/powerpoint/2010/main" val="2362005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5F9AA6-5139-4D43-94A5-3347D72BAB0A}" type="datetime1">
              <a:rPr lang="en-US" smtClean="0"/>
              <a:pPr/>
              <a:t>3/9/2016</a:t>
            </a:fld>
            <a:endParaRPr lang="en-US" dirty="0"/>
          </a:p>
        </p:txBody>
      </p:sp>
      <p:sp>
        <p:nvSpPr>
          <p:cNvPr id="6" name="Footer Placeholder 5"/>
          <p:cNvSpPr>
            <a:spLocks noGrp="1"/>
          </p:cNvSpPr>
          <p:nvPr>
            <p:ph type="ftr" sz="quarter" idx="11"/>
          </p:nvPr>
        </p:nvSpPr>
        <p:spPr/>
        <p:txBody>
          <a:bodyPr/>
          <a:lstStyle/>
          <a:p>
            <a:r>
              <a:rPr lang="en-US" dirty="0" smtClean="0"/>
              <a:t> Draft of Constitutional Amendment 2013</a:t>
            </a:r>
            <a:endParaRPr lang="en-US" dirty="0"/>
          </a:p>
        </p:txBody>
      </p:sp>
      <p:sp>
        <p:nvSpPr>
          <p:cNvPr id="7" name="Slide Number Placeholder 6"/>
          <p:cNvSpPr>
            <a:spLocks noGrp="1"/>
          </p:cNvSpPr>
          <p:nvPr>
            <p:ph type="sldNum" sz="quarter" idx="12"/>
          </p:nvPr>
        </p:nvSpPr>
        <p:spPr/>
        <p:txBody>
          <a:bodyPr/>
          <a:lstStyle/>
          <a:p>
            <a:fld id="{25427ADE-9606-42DE-A72A-75700A7DAD2F}" type="slidenum">
              <a:rPr lang="en-US" smtClean="0"/>
              <a:pPr/>
              <a:t>‹#›</a:t>
            </a:fld>
            <a:endParaRPr lang="en-US" dirty="0"/>
          </a:p>
        </p:txBody>
      </p:sp>
    </p:spTree>
    <p:extLst>
      <p:ext uri="{BB962C8B-B14F-4D97-AF65-F5344CB8AC3E}">
        <p14:creationId xmlns:p14="http://schemas.microsoft.com/office/powerpoint/2010/main" val="6379156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AC53F9-2446-41A7-95FF-A41716BA45C4}" type="datetime1">
              <a:rPr lang="en-US" smtClean="0"/>
              <a:pPr/>
              <a:t>3/9/2016</a:t>
            </a:fld>
            <a:endParaRPr lang="en-US" dirty="0"/>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Draft of Constitutional Amendment 2013</a:t>
            </a:r>
            <a:endParaRPr lang="en-US" dirty="0"/>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427ADE-9606-42DE-A72A-75700A7DAD2F}" type="slidenum">
              <a:rPr lang="en-US" smtClean="0"/>
              <a:pPr/>
              <a:t>‹#›</a:t>
            </a:fld>
            <a:endParaRPr lang="en-US" dirty="0"/>
          </a:p>
        </p:txBody>
      </p:sp>
    </p:spTree>
    <p:extLst>
      <p:ext uri="{BB962C8B-B14F-4D97-AF65-F5344CB8AC3E}">
        <p14:creationId xmlns:p14="http://schemas.microsoft.com/office/powerpoint/2010/main" val="1313565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pic>
        <p:nvPicPr>
          <p:cNvPr id="5"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27" t="-531" r="4455" b="531"/>
          <a:stretch/>
        </p:blipFill>
        <p:spPr bwMode="auto">
          <a:xfrm>
            <a:off x="589044" y="2345138"/>
            <a:ext cx="11010733" cy="4244505"/>
          </a:xfrm>
          <a:prstGeom prst="rect">
            <a:avLst/>
          </a:prstGeom>
          <a:noFill/>
          <a:ln>
            <a:noFill/>
          </a:ln>
          <a:effectLst>
            <a:softEdge rad="0"/>
          </a:effectLst>
        </p:spPr>
      </p:pic>
      <p:sp>
        <p:nvSpPr>
          <p:cNvPr id="7" name="Rectangle 6"/>
          <p:cNvSpPr/>
          <p:nvPr/>
        </p:nvSpPr>
        <p:spPr>
          <a:xfrm>
            <a:off x="2533440" y="1944376"/>
            <a:ext cx="9655385" cy="206700"/>
          </a:xfrm>
          <a:prstGeom prst="rect">
            <a:avLst/>
          </a:prstGeom>
          <a:solidFill>
            <a:srgbClr val="FF0000"/>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20677" y="2172782"/>
            <a:ext cx="2515938" cy="172356"/>
          </a:xfrm>
          <a:prstGeom prst="rect">
            <a:avLst/>
          </a:prstGeom>
          <a:solidFill>
            <a:srgbClr val="FF0000"/>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extBox 1"/>
          <p:cNvSpPr txBox="1"/>
          <p:nvPr/>
        </p:nvSpPr>
        <p:spPr>
          <a:xfrm>
            <a:off x="258418" y="347870"/>
            <a:ext cx="11224634" cy="1384995"/>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smtClean="0">
                <a:ln w="11430"/>
                <a:solidFill>
                  <a:srgbClr val="FF0000"/>
                </a:solidFill>
                <a:effectLst>
                  <a:outerShdw blurRad="50800" dist="39000" dir="5460000" algn="tl">
                    <a:srgbClr val="000000">
                      <a:alpha val="38000"/>
                    </a:srgbClr>
                  </a:outerShdw>
                </a:effectLst>
              </a:rPr>
              <a:t>Report </a:t>
            </a:r>
          </a:p>
          <a:p>
            <a:pPr algn="ctr"/>
            <a:r>
              <a:rPr lang="en-US" sz="2800" b="1" dirty="0" smtClean="0">
                <a:ln w="11430"/>
                <a:solidFill>
                  <a:srgbClr val="FF0000"/>
                </a:solidFill>
                <a:effectLst>
                  <a:outerShdw blurRad="50800" dist="39000" dir="5460000" algn="tl">
                    <a:srgbClr val="000000">
                      <a:alpha val="38000"/>
                    </a:srgbClr>
                  </a:outerShdw>
                </a:effectLst>
              </a:rPr>
              <a:t>on Implementation of Commitments undertaken by the Supreme Court of Georgia in  Open Government Partnership Action Plan for 2014-2015</a:t>
            </a:r>
            <a:endParaRPr lang="en-US" sz="2800" b="1" dirty="0">
              <a:ln w="11430"/>
              <a:solidFill>
                <a:srgbClr val="FF0000"/>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2324106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551108" y="1042567"/>
            <a:ext cx="9655385" cy="206700"/>
          </a:xfrm>
          <a:prstGeom prst="rect">
            <a:avLst/>
          </a:prstGeom>
          <a:solidFill>
            <a:schemeClr val="accent1">
              <a:lumMod val="60000"/>
              <a:lumOff val="40000"/>
            </a:schemeClr>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35170" y="1287492"/>
            <a:ext cx="2515938" cy="172356"/>
          </a:xfrm>
          <a:prstGeom prst="rect">
            <a:avLst/>
          </a:prstGeom>
          <a:solidFill>
            <a:schemeClr val="accent1">
              <a:lumMod val="60000"/>
              <a:lumOff val="40000"/>
            </a:schemeClr>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TextBox 14"/>
          <p:cNvSpPr txBox="1"/>
          <p:nvPr/>
        </p:nvSpPr>
        <p:spPr>
          <a:xfrm>
            <a:off x="2536615" y="268600"/>
            <a:ext cx="9320768" cy="1015663"/>
          </a:xfrm>
          <a:prstGeom prst="rect">
            <a:avLst/>
          </a:prstGeom>
          <a:noFill/>
          <a:effectLst>
            <a:outerShdw dist="50800" dir="600000" sx="1000" sy="1000" algn="ctr" rotWithShape="0">
              <a:srgbClr val="000000"/>
            </a:outerShdw>
            <a:reflection blurRad="6350" stA="52000" endA="300" endPos="35000" dir="5400000" sy="-100000" algn="bl" rotWithShape="0"/>
          </a:effectLst>
          <a:scene3d>
            <a:camera prst="orthographicFront"/>
            <a:lightRig rig="threePt" dir="t"/>
          </a:scene3d>
          <a:sp3d>
            <a:bevelT w="101600" prst="riblet"/>
          </a:sp3d>
        </p:spPr>
        <p:txBody>
          <a:bodyPr wrap="square" rtlCol="0">
            <a:spAutoFit/>
          </a:bodyPr>
          <a:lstStyle/>
          <a:p>
            <a:pPr algn="ctr"/>
            <a:r>
              <a:rPr lang="en-US" sz="3200" b="1" dirty="0" smtClean="0">
                <a:solidFill>
                  <a:schemeClr val="accent1">
                    <a:lumMod val="75000"/>
                  </a:schemeClr>
                </a:solidFill>
              </a:rPr>
              <a:t>The Main Purpose and the Content of the Obligation</a:t>
            </a:r>
            <a:endParaRPr lang="ka-GE" sz="3200" b="1" dirty="0" smtClean="0">
              <a:solidFill>
                <a:schemeClr val="accent1">
                  <a:lumMod val="75000"/>
                </a:schemeClr>
              </a:solidFill>
            </a:endParaRPr>
          </a:p>
          <a:p>
            <a:pPr algn="ctr"/>
            <a:endParaRPr lang="en-US" sz="2800" b="1" dirty="0" smtClean="0">
              <a:solidFill>
                <a:srgbClr val="0063A6"/>
              </a:solidFill>
              <a:latin typeface="Times New Roman" panose="02020603050405020304" pitchFamily="18" charset="0"/>
              <a:cs typeface="Times New Roman" panose="02020603050405020304" pitchFamily="18" charset="0"/>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4628" y="61549"/>
            <a:ext cx="2007588" cy="1207755"/>
          </a:xfrm>
          <a:prstGeom prst="rect">
            <a:avLst/>
          </a:prstGeom>
        </p:spPr>
      </p:pic>
      <p:sp>
        <p:nvSpPr>
          <p:cNvPr id="2" name="Rounded Rectangle 1"/>
          <p:cNvSpPr/>
          <p:nvPr/>
        </p:nvSpPr>
        <p:spPr>
          <a:xfrm>
            <a:off x="1372577" y="1931513"/>
            <a:ext cx="9221273" cy="1537243"/>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ka-GE" sz="3200" dirty="0" smtClean="0">
              <a:solidFill>
                <a:srgbClr val="C5C771"/>
              </a:solidFill>
              <a:latin typeface="Times New Roman" panose="02020603050405020304" pitchFamily="18" charset="0"/>
              <a:cs typeface="Times New Roman" panose="02020603050405020304" pitchFamily="18" charset="0"/>
            </a:endParaRPr>
          </a:p>
          <a:p>
            <a:pPr algn="ctr"/>
            <a:r>
              <a:rPr lang="en-US" sz="2400" b="1" dirty="0" smtClean="0">
                <a:solidFill>
                  <a:schemeClr val="bg1"/>
                </a:solidFill>
                <a:latin typeface="Times New Roman" panose="02020603050405020304" pitchFamily="18" charset="0"/>
                <a:cs typeface="Times New Roman" panose="02020603050405020304" pitchFamily="18" charset="0"/>
              </a:rPr>
              <a:t>The Supreme Court, under the Open Government Action Plan for 2014-2015, had undertaken an obligation to publish quarterly data on a telephone secret wiretapping</a:t>
            </a:r>
            <a:endParaRPr lang="ka-GE" sz="2400" b="1" dirty="0" smtClean="0">
              <a:solidFill>
                <a:schemeClr val="bg1"/>
              </a:solidFill>
              <a:latin typeface="Times New Roman" panose="02020603050405020304" pitchFamily="18" charset="0"/>
              <a:cs typeface="Times New Roman" panose="02020603050405020304" pitchFamily="18" charset="0"/>
            </a:endParaRPr>
          </a:p>
          <a:p>
            <a:pPr algn="ctr"/>
            <a:endParaRPr lang="en-US" sz="3200" dirty="0" smtClean="0">
              <a:solidFill>
                <a:srgbClr val="C5C771"/>
              </a:solidFill>
              <a:latin typeface="Times New Roman" panose="02020603050405020304" pitchFamily="18" charset="0"/>
              <a:cs typeface="Times New Roman" panose="02020603050405020304" pitchFamily="18" charset="0"/>
            </a:endParaRPr>
          </a:p>
        </p:txBody>
      </p:sp>
      <p:sp>
        <p:nvSpPr>
          <p:cNvPr id="9" name="Down Arrow 8"/>
          <p:cNvSpPr/>
          <p:nvPr/>
        </p:nvSpPr>
        <p:spPr>
          <a:xfrm>
            <a:off x="5635202" y="3496698"/>
            <a:ext cx="696025" cy="386687"/>
          </a:xfrm>
          <a:prstGeom prst="downArrow">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dirty="0" smtClean="0">
              <a:solidFill>
                <a:srgbClr val="C5C771"/>
              </a:solidFill>
              <a:latin typeface="Times New Roman" panose="02020603050405020304" pitchFamily="18" charset="0"/>
              <a:cs typeface="Times New Roman" panose="02020603050405020304" pitchFamily="18" charset="0"/>
            </a:endParaRPr>
          </a:p>
        </p:txBody>
      </p:sp>
      <p:sp>
        <p:nvSpPr>
          <p:cNvPr id="10" name="Rounded Rectangle 9"/>
          <p:cNvSpPr/>
          <p:nvPr/>
        </p:nvSpPr>
        <p:spPr>
          <a:xfrm>
            <a:off x="1372577" y="3913202"/>
            <a:ext cx="9221273" cy="1699591"/>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Times New Roman" panose="02020603050405020304" pitchFamily="18" charset="0"/>
                <a:cs typeface="Times New Roman" panose="02020603050405020304" pitchFamily="18" charset="0"/>
              </a:rPr>
              <a:t>The main goal of the above mentioned obligation was to publish court statistical data on secret wiretapping for proactive transparency </a:t>
            </a:r>
            <a:endParaRPr lang="en-US" sz="2400" dirty="0" smtClean="0">
              <a:solidFill>
                <a:srgbClr val="C5C7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43083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531484" y="1249267"/>
            <a:ext cx="9655385" cy="206700"/>
          </a:xfrm>
          <a:prstGeom prst="rect">
            <a:avLst/>
          </a:prstGeom>
          <a:solidFill>
            <a:srgbClr val="92D050"/>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15546" y="1478892"/>
            <a:ext cx="2515938" cy="172356"/>
          </a:xfrm>
          <a:prstGeom prst="rect">
            <a:avLst/>
          </a:prstGeom>
          <a:solidFill>
            <a:srgbClr val="92D050"/>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TextBox 14"/>
          <p:cNvSpPr txBox="1"/>
          <p:nvPr/>
        </p:nvSpPr>
        <p:spPr>
          <a:xfrm>
            <a:off x="2531483" y="336954"/>
            <a:ext cx="8570779" cy="1015663"/>
          </a:xfrm>
          <a:prstGeom prst="rect">
            <a:avLst/>
          </a:prstGeom>
          <a:noFill/>
          <a:effectLst>
            <a:outerShdw dist="50800" dir="600000" sx="1000" sy="1000" algn="ctr" rotWithShape="0">
              <a:srgbClr val="000000"/>
            </a:outerShdw>
            <a:reflection blurRad="6350" stA="52000" endA="300" endPos="35000" dir="5400000" sy="-100000" algn="bl" rotWithShape="0"/>
          </a:effectLst>
          <a:scene3d>
            <a:camera prst="orthographicFront"/>
            <a:lightRig rig="threePt" dir="t"/>
          </a:scene3d>
          <a:sp3d>
            <a:bevelT w="101600" prst="riblet"/>
          </a:sp3d>
        </p:spPr>
        <p:txBody>
          <a:bodyPr wrap="square" rtlCol="0">
            <a:spAutoFit/>
          </a:bodyPr>
          <a:lstStyle/>
          <a:p>
            <a:pPr algn="ctr"/>
            <a:r>
              <a:rPr lang="en-US" sz="3200" b="1" dirty="0" smtClean="0">
                <a:solidFill>
                  <a:srgbClr val="92D050"/>
                </a:solidFill>
              </a:rPr>
              <a:t>The Main Challenge of the Obligation</a:t>
            </a:r>
            <a:endParaRPr lang="ka-GE" sz="3200" b="1" dirty="0" smtClean="0">
              <a:solidFill>
                <a:srgbClr val="92D050"/>
              </a:solidFill>
            </a:endParaRPr>
          </a:p>
          <a:p>
            <a:pPr algn="ctr"/>
            <a:endParaRPr lang="en-US" sz="2800" b="1" dirty="0" smtClean="0">
              <a:solidFill>
                <a:srgbClr val="0063A6"/>
              </a:solidFill>
              <a:latin typeface="Times New Roman" panose="02020603050405020304" pitchFamily="18" charset="0"/>
              <a:cs typeface="Times New Roman" panose="02020603050405020304" pitchFamily="18" charset="0"/>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4628" y="61549"/>
            <a:ext cx="2007588" cy="1207755"/>
          </a:xfrm>
          <a:prstGeom prst="rect">
            <a:avLst/>
          </a:prstGeom>
        </p:spPr>
      </p:pic>
      <p:sp>
        <p:nvSpPr>
          <p:cNvPr id="2" name="Rounded Rectangle 1"/>
          <p:cNvSpPr/>
          <p:nvPr/>
        </p:nvSpPr>
        <p:spPr>
          <a:xfrm>
            <a:off x="951281" y="2181167"/>
            <a:ext cx="10078532" cy="1466494"/>
          </a:xfrm>
          <a:prstGeom prst="roundRect">
            <a:avLst/>
          </a:prstGeom>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Times New Roman" panose="02020603050405020304" pitchFamily="18" charset="0"/>
                <a:cs typeface="Times New Roman" panose="02020603050405020304" pitchFamily="18" charset="0"/>
              </a:rPr>
              <a:t>The main challenge of this commitment was the fact, that in the judicial system was not a statistical data record of secret telephone wiretapping</a:t>
            </a:r>
            <a:endParaRPr lang="en-US" sz="3200" dirty="0" smtClean="0">
              <a:solidFill>
                <a:srgbClr val="C5C771"/>
              </a:solidFill>
              <a:latin typeface="Times New Roman" panose="02020603050405020304" pitchFamily="18" charset="0"/>
              <a:cs typeface="Times New Roman" panose="02020603050405020304" pitchFamily="18" charset="0"/>
            </a:endParaRPr>
          </a:p>
        </p:txBody>
      </p:sp>
      <p:sp>
        <p:nvSpPr>
          <p:cNvPr id="9" name="Down Arrow 8"/>
          <p:cNvSpPr/>
          <p:nvPr/>
        </p:nvSpPr>
        <p:spPr>
          <a:xfrm>
            <a:off x="5620520" y="3647661"/>
            <a:ext cx="734518" cy="420065"/>
          </a:xfrm>
          <a:prstGeom prst="downArrow">
            <a:avLst/>
          </a:prstGeom>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dirty="0" smtClean="0">
              <a:solidFill>
                <a:srgbClr val="C5C771"/>
              </a:solidFill>
              <a:latin typeface="Times New Roman" panose="02020603050405020304" pitchFamily="18" charset="0"/>
              <a:cs typeface="Times New Roman" panose="02020603050405020304" pitchFamily="18" charset="0"/>
            </a:endParaRPr>
          </a:p>
        </p:txBody>
      </p:sp>
      <p:sp>
        <p:nvSpPr>
          <p:cNvPr id="11" name="Rounded Rectangle 10"/>
          <p:cNvSpPr/>
          <p:nvPr/>
        </p:nvSpPr>
        <p:spPr>
          <a:xfrm>
            <a:off x="987104" y="4079346"/>
            <a:ext cx="10171664" cy="1988766"/>
          </a:xfrm>
          <a:prstGeom prst="roundRect">
            <a:avLst/>
          </a:prstGeom>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Times New Roman" panose="02020603050405020304" pitchFamily="18" charset="0"/>
                <a:cs typeface="Times New Roman" panose="02020603050405020304" pitchFamily="18" charset="0"/>
              </a:rPr>
              <a:t>In order to fulfill the obligation, the Supreme Court has developed and in the District/City Courts have been introduced the new quarterly statistical reporting form</a:t>
            </a:r>
            <a:endParaRPr lang="en-US" sz="3200" dirty="0" smtClean="0">
              <a:solidFill>
                <a:srgbClr val="C5C7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96441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536615" y="1029709"/>
            <a:ext cx="9655385" cy="206700"/>
          </a:xfrm>
          <a:prstGeom prst="rect">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20677" y="1269304"/>
            <a:ext cx="2515938" cy="172356"/>
          </a:xfrm>
          <a:prstGeom prst="rect">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solidFill>
                <a:prstClr val="white"/>
              </a:solidFill>
            </a:endParaRPr>
          </a:p>
        </p:txBody>
      </p:sp>
      <p:sp>
        <p:nvSpPr>
          <p:cNvPr id="15" name="TextBox 14"/>
          <p:cNvSpPr txBox="1"/>
          <p:nvPr/>
        </p:nvSpPr>
        <p:spPr>
          <a:xfrm>
            <a:off x="2536615" y="253641"/>
            <a:ext cx="8570779" cy="1015663"/>
          </a:xfrm>
          <a:prstGeom prst="rect">
            <a:avLst/>
          </a:prstGeom>
          <a:noFill/>
          <a:effectLst>
            <a:outerShdw dist="50800" dir="600000" sx="1000" sy="1000" algn="ctr" rotWithShape="0">
              <a:srgbClr val="000000"/>
            </a:outerShdw>
            <a:reflection blurRad="6350" stA="52000" endA="300" endPos="35000" dir="5400000" sy="-100000" algn="bl" rotWithShape="0"/>
          </a:effectLst>
          <a:scene3d>
            <a:camera prst="orthographicFront"/>
            <a:lightRig rig="threePt" dir="t"/>
          </a:scene3d>
          <a:sp3d>
            <a:bevelT w="101600" prst="riblet"/>
          </a:sp3d>
        </p:spPr>
        <p:txBody>
          <a:bodyPr wrap="square" rtlCol="0">
            <a:spAutoFit/>
          </a:bodyPr>
          <a:lstStyle/>
          <a:p>
            <a:pPr algn="ctr"/>
            <a:r>
              <a:rPr lang="en-US" sz="3200" b="1" dirty="0" smtClean="0">
                <a:solidFill>
                  <a:schemeClr val="accent2">
                    <a:lumMod val="75000"/>
                  </a:schemeClr>
                </a:solidFill>
              </a:rPr>
              <a:t>Achieved Results</a:t>
            </a:r>
            <a:endParaRPr lang="ka-GE" sz="3200" b="1" dirty="0" smtClean="0">
              <a:solidFill>
                <a:schemeClr val="accent2">
                  <a:lumMod val="75000"/>
                </a:schemeClr>
              </a:solidFill>
            </a:endParaRPr>
          </a:p>
          <a:p>
            <a:pPr algn="ctr"/>
            <a:endParaRPr lang="en-US" sz="2800" b="1" dirty="0" smtClean="0">
              <a:solidFill>
                <a:srgbClr val="0063A6"/>
              </a:solidFill>
              <a:latin typeface="Times New Roman" panose="02020603050405020304" pitchFamily="18" charset="0"/>
              <a:cs typeface="Times New Roman" panose="02020603050405020304" pitchFamily="18" charset="0"/>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4628" y="61549"/>
            <a:ext cx="2007588" cy="1207755"/>
          </a:xfrm>
          <a:prstGeom prst="rect">
            <a:avLst/>
          </a:prstGeom>
        </p:spPr>
      </p:pic>
      <p:sp>
        <p:nvSpPr>
          <p:cNvPr id="2" name="Rounded Rectangle 1"/>
          <p:cNvSpPr/>
          <p:nvPr/>
        </p:nvSpPr>
        <p:spPr>
          <a:xfrm>
            <a:off x="597903" y="1550264"/>
            <a:ext cx="10585427" cy="1958249"/>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b="1" dirty="0" smtClean="0">
              <a:solidFill>
                <a:schemeClr val="bg1"/>
              </a:solidFill>
              <a:latin typeface="Times New Roman" panose="02020603050405020304" pitchFamily="18" charset="0"/>
              <a:cs typeface="Times New Roman" panose="02020603050405020304" pitchFamily="18" charset="0"/>
            </a:endParaRPr>
          </a:p>
          <a:p>
            <a:pPr algn="ctr"/>
            <a:r>
              <a:rPr lang="en-US" sz="2400" b="1" dirty="0" smtClean="0">
                <a:solidFill>
                  <a:schemeClr val="bg1"/>
                </a:solidFill>
                <a:latin typeface="Times New Roman" panose="02020603050405020304" pitchFamily="18" charset="0"/>
                <a:cs typeface="Times New Roman" panose="02020603050405020304" pitchFamily="18" charset="0"/>
              </a:rPr>
              <a:t>As </a:t>
            </a:r>
            <a:r>
              <a:rPr lang="en-US" sz="2400" b="1" dirty="0" smtClean="0">
                <a:solidFill>
                  <a:schemeClr val="bg1"/>
                </a:solidFill>
                <a:latin typeface="Times New Roman" panose="02020603050405020304" pitchFamily="18" charset="0"/>
                <a:cs typeface="Times New Roman" panose="02020603050405020304" pitchFamily="18" charset="0"/>
              </a:rPr>
              <a:t>a result of the conducted work, the Supreme Court has timely and fully met the obligation under the OGP Action Plan, thus the information about secret wiretapping became public, which is published on a quarterly basis from October 2014, on the Supreme Court site  </a:t>
            </a:r>
            <a:endParaRPr lang="ka-GE" sz="2400" b="1" dirty="0" smtClean="0">
              <a:solidFill>
                <a:schemeClr val="bg1"/>
              </a:solidFill>
              <a:latin typeface="Times New Roman" panose="02020603050405020304" pitchFamily="18" charset="0"/>
              <a:cs typeface="Times New Roman" panose="02020603050405020304" pitchFamily="18" charset="0"/>
            </a:endParaRPr>
          </a:p>
          <a:p>
            <a:pPr algn="ctr"/>
            <a:endParaRPr lang="en-US" sz="3200" dirty="0" smtClean="0">
              <a:solidFill>
                <a:srgbClr val="C5C771"/>
              </a:solidFill>
              <a:latin typeface="Times New Roman" panose="02020603050405020304" pitchFamily="18" charset="0"/>
              <a:cs typeface="Times New Roman" panose="02020603050405020304" pitchFamily="18" charset="0"/>
            </a:endParaRPr>
          </a:p>
        </p:txBody>
      </p:sp>
      <p:sp>
        <p:nvSpPr>
          <p:cNvPr id="9" name="Down Arrow 8"/>
          <p:cNvSpPr/>
          <p:nvPr/>
        </p:nvSpPr>
        <p:spPr>
          <a:xfrm>
            <a:off x="5386460" y="3508513"/>
            <a:ext cx="734518" cy="386687"/>
          </a:xfrm>
          <a:prstGeom prst="downArrow">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3200" dirty="0" smtClean="0">
              <a:solidFill>
                <a:srgbClr val="C5C771"/>
              </a:solidFill>
              <a:latin typeface="Times New Roman" panose="02020603050405020304" pitchFamily="18" charset="0"/>
              <a:cs typeface="Times New Roman" panose="02020603050405020304" pitchFamily="18" charset="0"/>
            </a:endParaRPr>
          </a:p>
        </p:txBody>
      </p:sp>
      <p:sp>
        <p:nvSpPr>
          <p:cNvPr id="10" name="Rounded Rectangle 9"/>
          <p:cNvSpPr/>
          <p:nvPr/>
        </p:nvSpPr>
        <p:spPr>
          <a:xfrm>
            <a:off x="597903" y="3915082"/>
            <a:ext cx="10585427" cy="1910430"/>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ka-GE" sz="3200" dirty="0" smtClean="0">
              <a:solidFill>
                <a:srgbClr val="C5C771"/>
              </a:solidFill>
              <a:latin typeface="Times New Roman" panose="02020603050405020304" pitchFamily="18" charset="0"/>
              <a:cs typeface="Times New Roman" panose="02020603050405020304" pitchFamily="18" charset="0"/>
            </a:endParaRPr>
          </a:p>
          <a:p>
            <a:pPr algn="ct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Currently, on the website is published data of 2015. During their publication, recommendations of Secretariat Forum, members and the independent experts have been taken into consideration and the data were displayed in the news block, with the accompaniment of the OGP Logo</a:t>
            </a:r>
            <a:r>
              <a:rPr lang="ka-GE"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endPar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54437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426391"/>
            <a:ext cx="12188825"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322" y="55055"/>
            <a:ext cx="2188039" cy="1316314"/>
          </a:xfrm>
          <a:prstGeom prst="rect">
            <a:avLst/>
          </a:prstGeom>
        </p:spPr>
      </p:pic>
      <p:sp>
        <p:nvSpPr>
          <p:cNvPr id="6" name="Footer Placeholder 4"/>
          <p:cNvSpPr>
            <a:spLocks noGrp="1"/>
          </p:cNvSpPr>
          <p:nvPr>
            <p:ph type="ftr" sz="quarter" idx="4294967295"/>
          </p:nvPr>
        </p:nvSpPr>
        <p:spPr>
          <a:xfrm>
            <a:off x="3160" y="6426391"/>
            <a:ext cx="12188840" cy="365125"/>
          </a:xfrm>
          <a:prstGeom prst="rect">
            <a:avLst/>
          </a:prstGeom>
        </p:spPr>
        <p:txBody>
          <a:bodyPr vert="horz" lIns="91440" tIns="45720" rIns="91440" bIns="45720" rtlCol="0" anchor="ctr"/>
          <a:lstStyle>
            <a:lvl1pPr algn="ctr">
              <a:defRPr sz="1050" cap="all" baseline="0">
                <a:solidFill>
                  <a:srgbClr val="FFFFFF"/>
                </a:solidFill>
              </a:defRPr>
            </a:lvl1pPr>
          </a:lstStyle>
          <a:p>
            <a:r>
              <a:rPr lang="en-US" dirty="0" smtClean="0"/>
              <a:t> Draft of Constitutional Amendment 2013</a:t>
            </a:r>
            <a:endParaRPr lang="en-US" dirty="0"/>
          </a:p>
        </p:txBody>
      </p:sp>
      <p:sp>
        <p:nvSpPr>
          <p:cNvPr id="7" name="Rectangle 6"/>
          <p:cNvSpPr/>
          <p:nvPr/>
        </p:nvSpPr>
        <p:spPr>
          <a:xfrm>
            <a:off x="2536616" y="1142045"/>
            <a:ext cx="9655384" cy="245321"/>
          </a:xfrm>
          <a:prstGeom prst="rect">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20677" y="1417408"/>
            <a:ext cx="2515938" cy="172356"/>
          </a:xfrm>
          <a:prstGeom prst="rect">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TextBox 11"/>
          <p:cNvSpPr txBox="1"/>
          <p:nvPr/>
        </p:nvSpPr>
        <p:spPr>
          <a:xfrm>
            <a:off x="2536615" y="143214"/>
            <a:ext cx="9652210" cy="1446550"/>
          </a:xfrm>
          <a:prstGeom prst="rect">
            <a:avLst/>
          </a:prstGeom>
          <a:noFill/>
          <a:effectLst>
            <a:outerShdw dist="50800" dir="5400000" sx="1000" sy="1000" algn="ctr" rotWithShape="0">
              <a:srgbClr val="000000"/>
            </a:outerShdw>
            <a:reflection blurRad="6350" stA="52000" endA="300" endPos="35000" dir="5400000" sy="-100000" algn="bl" rotWithShape="0"/>
          </a:effectLst>
          <a:scene3d>
            <a:camera prst="orthographicFront"/>
            <a:lightRig rig="threePt" dir="t"/>
          </a:scene3d>
          <a:sp3d>
            <a:bevelT w="101600" prst="riblet"/>
          </a:sp3d>
        </p:spPr>
        <p:txBody>
          <a:bodyPr wrap="square" rtlCol="0">
            <a:spAutoFit/>
          </a:bodyPr>
          <a:lstStyle/>
          <a:p>
            <a:pPr algn="ctr"/>
            <a:r>
              <a:rPr lang="en-US" sz="4400" b="1" dirty="0" smtClean="0">
                <a:solidFill>
                  <a:srgbClr val="0063A6"/>
                </a:solidFill>
                <a:latin typeface="Sylfaen" pitchFamily="18" charset="0"/>
                <a:cs typeface="Times New Roman" panose="02020603050405020304" pitchFamily="18" charset="0"/>
              </a:rPr>
              <a:t>Thanks for Attention !</a:t>
            </a:r>
          </a:p>
          <a:p>
            <a:pPr algn="ctr"/>
            <a:endParaRPr lang="en-US" sz="4400" b="1" dirty="0" smtClean="0">
              <a:solidFill>
                <a:srgbClr val="0063A6"/>
              </a:solidFill>
              <a:latin typeface="Sylfaen" pitchFamily="18" charset="0"/>
              <a:cs typeface="Times New Roman" panose="02020603050405020304" pitchFamily="18" charset="0"/>
            </a:endParaRPr>
          </a:p>
        </p:txBody>
      </p:sp>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20027" y="1394389"/>
            <a:ext cx="3995359" cy="5559292"/>
          </a:xfrm>
          <a:prstGeom prst="rect">
            <a:avLst/>
          </a:prstGeom>
        </p:spPr>
      </p:pic>
      <p:pic>
        <p:nvPicPr>
          <p:cNvPr id="16" name="Picture 15"/>
          <p:cNvPicPr>
            <a:picLocks noChangeAspect="1"/>
          </p:cNvPicPr>
          <p:nvPr/>
        </p:nvPicPr>
        <p:blipFill rotWithShape="1">
          <a:blip r:embed="rId5" cstate="print">
            <a:extLst>
              <a:ext uri="{28A0092B-C50C-407E-A947-70E740481C1C}">
                <a14:useLocalDpi xmlns:a14="http://schemas.microsoft.com/office/drawing/2010/main" val="0"/>
              </a:ext>
            </a:extLst>
          </a:blip>
          <a:srcRect l="4349" t="-2077" r="64926" b="10385"/>
          <a:stretch/>
        </p:blipFill>
        <p:spPr>
          <a:xfrm>
            <a:off x="399050" y="1608675"/>
            <a:ext cx="2795007" cy="5238426"/>
          </a:xfrm>
          <a:prstGeom prst="rect">
            <a:avLst/>
          </a:prstGeom>
        </p:spPr>
      </p:pic>
      <p:pic>
        <p:nvPicPr>
          <p:cNvPr id="11" name="Picture 10"/>
          <p:cNvPicPr>
            <a:picLocks noChangeAspect="1"/>
          </p:cNvPicPr>
          <p:nvPr/>
        </p:nvPicPr>
        <p:blipFill rotWithShape="1">
          <a:blip r:embed="rId5" cstate="print">
            <a:extLst>
              <a:ext uri="{28A0092B-C50C-407E-A947-70E740481C1C}">
                <a14:useLocalDpi xmlns:a14="http://schemas.microsoft.com/office/drawing/2010/main" val="0"/>
              </a:ext>
            </a:extLst>
          </a:blip>
          <a:srcRect l="4349" t="-2077" r="64926" b="10385"/>
          <a:stretch/>
        </p:blipFill>
        <p:spPr>
          <a:xfrm>
            <a:off x="8633905" y="1396458"/>
            <a:ext cx="2795007" cy="5238426"/>
          </a:xfrm>
          <a:prstGeom prst="rect">
            <a:avLst/>
          </a:prstGeom>
        </p:spPr>
      </p:pic>
    </p:spTree>
    <p:extLst>
      <p:ext uri="{BB962C8B-B14F-4D97-AF65-F5344CB8AC3E}">
        <p14:creationId xmlns:p14="http://schemas.microsoft.com/office/powerpoint/2010/main" val="149906503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063A6"/>
        </a:solidFill>
        <a:ln>
          <a:noFill/>
        </a:ln>
      </a:spPr>
      <a:bodyPr rtlCol="0" anchor="ctr"/>
      <a:lstStyle>
        <a:defPPr algn="ctr">
          <a:defRPr sz="3200" dirty="0" smtClean="0">
            <a:solidFill>
              <a:srgbClr val="C5C771"/>
            </a:solidFill>
            <a:latin typeface="Times New Roman" panose="02020603050405020304" pitchFamily="18" charset="0"/>
            <a:cs typeface="Times New Roman" panose="02020603050405020304" pitchFamily="18" charset="0"/>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4526</TotalTime>
  <Words>246</Words>
  <Application>Microsoft Office PowerPoint</Application>
  <PresentationFormat>Custom</PresentationFormat>
  <Paragraphs>21</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MAE</dc:creator>
  <cp:lastModifiedBy>lia.mchedlishvili</cp:lastModifiedBy>
  <cp:revision>510</cp:revision>
  <cp:lastPrinted>2015-12-15T07:47:27Z</cp:lastPrinted>
  <dcterms:created xsi:type="dcterms:W3CDTF">2013-01-16T07:38:58Z</dcterms:created>
  <dcterms:modified xsi:type="dcterms:W3CDTF">2016-03-09T05:17:02Z</dcterms:modified>
</cp:coreProperties>
</file>